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presProps" Target="presProps.xml"/>
  <Relationship Id="rId13" Type="http://schemas.openxmlformats.org/officeDocument/2006/relationships/viewProps" Target="viewProps.xml"/>
  <Relationship Id="rId1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1_00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1_00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1_00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1_00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1_004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1_005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1_006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1_007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1_008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0482" y="0"/>
          <a:ext cx="7003518" cy="6877050"/>
          <a:chOff x="2140482" y="0"/>
          <a:chExt cx="700351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40482" y="0"/>
            <a:ext cx="486303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0482" y="0"/>
          <a:ext cx="7003518" cy="6877050"/>
          <a:chOff x="2140482" y="0"/>
          <a:chExt cx="700351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40482" y="0"/>
            <a:ext cx="486303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0482" y="0"/>
          <a:ext cx="7003518" cy="6877050"/>
          <a:chOff x="2140482" y="0"/>
          <a:chExt cx="700351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40482" y="0"/>
            <a:ext cx="486303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0482" y="0"/>
          <a:ext cx="7003518" cy="6877050"/>
          <a:chOff x="2140482" y="0"/>
          <a:chExt cx="700351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40482" y="0"/>
            <a:ext cx="486303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0482" y="0"/>
          <a:ext cx="7003518" cy="6877050"/>
          <a:chOff x="2140482" y="0"/>
          <a:chExt cx="700351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40482" y="0"/>
            <a:ext cx="486303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0482" y="0"/>
          <a:ext cx="7003518" cy="6877050"/>
          <a:chOff x="2140482" y="0"/>
          <a:chExt cx="700351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40482" y="0"/>
            <a:ext cx="486303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0482" y="0"/>
          <a:ext cx="7003518" cy="6877050"/>
          <a:chOff x="2140482" y="0"/>
          <a:chExt cx="700351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40482" y="0"/>
            <a:ext cx="486303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0482" y="0"/>
          <a:ext cx="7003518" cy="6877050"/>
          <a:chOff x="2140482" y="0"/>
          <a:chExt cx="700351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40482" y="0"/>
            <a:ext cx="486303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0482" y="0"/>
          <a:ext cx="7003518" cy="6877050"/>
          <a:chOff x="2140482" y="0"/>
          <a:chExt cx="700351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40482" y="0"/>
            <a:ext cx="4863036" cy="68770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2018-12-02T15:26:23Z</dcterms:created>
  <dcterms:modified xsi:type="dcterms:W3CDTF">2018-12-02T15:26:23Z</dcterms:modified>
  <dc:title>Untitled Presentation</dc:title>
  <dc:description/>
  <dc:subject/>
  <cp:keywords/>
  <cp:category/>
</cp:coreProperties>
</file>